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30"/>
    <p:restoredTop sz="94619"/>
  </p:normalViewPr>
  <p:slideViewPr>
    <p:cSldViewPr snapToGrid="0">
      <p:cViewPr varScale="1">
        <p:scale>
          <a:sx n="83" d="100"/>
          <a:sy n="83" d="100"/>
        </p:scale>
        <p:origin x="23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8747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8490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1436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7886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289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6880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91581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6307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32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8598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6532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2877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0724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07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1319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413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907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FCE8536-5257-874F-95B6-EEA88027D9A7}" type="datetimeFigureOut">
              <a:rPr lang="ru-RU" smtClean="0"/>
              <a:t>19.01.2024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B33AD7DF-7740-C748-8485-E15DB28DEE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9601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08F34-BA57-B0CC-8B16-AFF3C8B53C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Проект </a:t>
            </a:r>
            <a:r>
              <a:rPr lang="en-US" dirty="0" err="1"/>
              <a:t>PyGame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97EC5BF-0D7E-DF41-6101-042129DF58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Выполнил Баринов </a:t>
            </a:r>
            <a:r>
              <a:rPr lang="ru-RU" dirty="0" err="1"/>
              <a:t>георгий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4773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AE4734-E7B3-3FB1-ABD5-56C321628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Идея проекта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740F2F-9320-8FD0-09E0-160AFF1C4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Я хотел создать игру похожую на </a:t>
            </a:r>
            <a:r>
              <a:rPr lang="en-US" dirty="0"/>
              <a:t>Brawl stars</a:t>
            </a: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684EDE4-64A7-1979-6431-04083FA6F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967" y="2959386"/>
            <a:ext cx="7017504" cy="389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48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4469ED-6827-394D-1490-0DF3826D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реализации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F4D524-D0DD-F6FB-228F-5303E1C63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игре 5 классов. Персонаж, моб, барьер, пули персонажа, пули моба</a:t>
            </a:r>
          </a:p>
        </p:txBody>
      </p:sp>
    </p:spTree>
    <p:extLst>
      <p:ext uri="{BB962C8B-B14F-4D97-AF65-F5344CB8AC3E}">
        <p14:creationId xmlns:p14="http://schemas.microsoft.com/office/powerpoint/2010/main" val="305870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453E27-F760-A920-06B0-DDC7E56BC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464949"/>
            <a:ext cx="8825659" cy="1689315"/>
          </a:xfrm>
        </p:spPr>
        <p:txBody>
          <a:bodyPr/>
          <a:lstStyle/>
          <a:p>
            <a:r>
              <a:rPr lang="ru-RU" dirty="0"/>
              <a:t>Какие библиотеки были использованы в игре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8CACBE-5D90-FF3C-8472-70613EB17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При разработке использовались библиотеки </a:t>
            </a:r>
            <a:r>
              <a:rPr lang="en-US" dirty="0" err="1"/>
              <a:t>pygame</a:t>
            </a:r>
            <a:r>
              <a:rPr lang="en-US" dirty="0"/>
              <a:t>, random, time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4706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C1A27C-5870-D507-7BD1-BE571C62C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Запись экрана 2024-01-20 в 16.06.07">
            <a:hlinkClick r:id="" action="ppaction://media"/>
            <a:extLst>
              <a:ext uri="{FF2B5EF4-FFF2-40B4-BE49-F238E27FC236}">
                <a16:creationId xmlns:a16="http://schemas.microsoft.com/office/drawing/2014/main" id="{F8D31A58-239B-FA9E-1384-C62F6ABB385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6407" y="201479"/>
            <a:ext cx="8878852" cy="5682854"/>
          </a:xfrm>
        </p:spPr>
      </p:pic>
    </p:spTree>
    <p:extLst>
      <p:ext uri="{BB962C8B-B14F-4D97-AF65-F5344CB8AC3E}">
        <p14:creationId xmlns:p14="http://schemas.microsoft.com/office/powerpoint/2010/main" val="85116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вет директоров">
  <a:themeElements>
    <a:clrScheme name="Совет директоров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Совет директоров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овет директоров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{B1C5EF19-CA0F-F747-A78C-1A3A71EEF31E}tf10001076</Template>
  <TotalTime>1113</TotalTime>
  <Words>48</Words>
  <Application>Microsoft Macintosh PowerPoint</Application>
  <PresentationFormat>Широкоэкранный</PresentationFormat>
  <Paragraphs>8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Совет директоров</vt:lpstr>
      <vt:lpstr>Проект PyGame</vt:lpstr>
      <vt:lpstr>Идея проекта </vt:lpstr>
      <vt:lpstr>Описание реализации</vt:lpstr>
      <vt:lpstr>Какие библиотеки были использованы в игре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PyGame</dc:title>
  <dc:creator>georgii.barinov@yandex.ru</dc:creator>
  <cp:lastModifiedBy>georgii.barinov@yandex.ru</cp:lastModifiedBy>
  <cp:revision>1</cp:revision>
  <dcterms:created xsi:type="dcterms:W3CDTF">2024-01-19T18:36:12Z</dcterms:created>
  <dcterms:modified xsi:type="dcterms:W3CDTF">2024-01-20T13:09:37Z</dcterms:modified>
</cp:coreProperties>
</file>

<file path=docProps/thumbnail.jpeg>
</file>